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4.4664176819935104</c:v>
                </c:pt>
                <c:pt idx="1">
                  <c:v>0</c:v>
                </c:pt>
                <c:pt idx="2">
                  <c:v>95.533582318006481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145.9</c:v>
                </c:pt>
                <c:pt idx="1">
                  <c:v>0</c:v>
                </c:pt>
                <c:pt idx="2" formatCode="0.00">
                  <c:v>3120.7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0.67109506527269791"/>
                  <c:y val="2.280826799714896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53,8%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Налоги </a:t>
                    </a:r>
                    <a:r>
                      <a:rPr lang="ru-RU" dirty="0"/>
                      <a:t>на имущество </a:t>
                    </a:r>
                    <a:r>
                      <a:rPr lang="ru-RU" dirty="0" smtClean="0"/>
                      <a:t>41,1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Государственная </a:t>
                    </a:r>
                    <a:r>
                      <a:rPr lang="ru-RU" dirty="0"/>
                      <a:t>пошлина </a:t>
                    </a:r>
                    <a:r>
                      <a:rPr lang="ru-RU" dirty="0" smtClean="0"/>
                      <a:t>5,1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(70,8 тыс.руб)</c:v>
                </c:pt>
                <c:pt idx="1">
                  <c:v>Налоги на имущество (57,4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0.53803975325565456</c:v>
                </c:pt>
                <c:pt idx="1">
                  <c:v>0.411240575736806</c:v>
                </c:pt>
                <c:pt idx="2">
                  <c:v>5.0719671007539414E-2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(70,8 тыс.руб)</c:v>
                </c:pt>
                <c:pt idx="1">
                  <c:v>Налоги на имущество (57,4 тыс.руб)</c:v>
                </c:pt>
                <c:pt idx="2">
                  <c:v>Государственная пошлина (7,4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78.5</c:v>
                </c:pt>
                <c:pt idx="1">
                  <c:v>60</c:v>
                </c:pt>
                <c:pt idx="2">
                  <c:v>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114"/>
          </c:dPt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2911.8</c:v>
                </c:pt>
                <c:pt idx="1">
                  <c:v>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632867660829217E-2"/>
                  <c:y val="-0.1057797711591783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0.82587399742851908</c:v>
                </c:pt>
                <c:pt idx="1">
                  <c:v>6.3950284699687748E-2</c:v>
                </c:pt>
                <c:pt idx="2">
                  <c:v>0.1101757178717933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Илирней «О бюджете сельского поселения Илирней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326731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2 697,8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359,9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3 266,6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554857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332691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</a:t>
                      </a:r>
                      <a:r>
                        <a:rPr kumimoji="0" lang="ru-RU" sz="14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</a:t>
                      </a:r>
                      <a:r>
                        <a:rPr kumimoji="0" lang="ru-RU" sz="1400" kern="12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3 266,6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4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266,6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9995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3 120,7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3 266,6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516461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144552"/>
              </p:ext>
            </p:extLst>
          </p:nvPr>
        </p:nvGraphicFramePr>
        <p:xfrm>
          <a:off x="1331640" y="2283718"/>
          <a:ext cx="6984776" cy="136138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145,9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515413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53,8 % и налоги на имущество – 41,1%.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sz="1600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2021 год составляет 3 120,7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0983376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3 266,6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20407</TotalTime>
  <Words>367</Words>
  <Application>Microsoft Office PowerPoint</Application>
  <PresentationFormat>Экран (16:9)</PresentationFormat>
  <Paragraphs>88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2024</cp:revision>
  <cp:lastPrinted>2020-06-07T00:25:00Z</cp:lastPrinted>
  <dcterms:created xsi:type="dcterms:W3CDTF">2013-10-29T07:14:12Z</dcterms:created>
  <dcterms:modified xsi:type="dcterms:W3CDTF">2022-04-28T04:57:25Z</dcterms:modified>
</cp:coreProperties>
</file>