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64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17.737022876028774</c:v>
                </c:pt>
                <c:pt idx="1">
                  <c:v>0</c:v>
                </c:pt>
                <c:pt idx="2">
                  <c:v>82.262977123971211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821.1</c:v>
                </c:pt>
                <c:pt idx="1">
                  <c:v>0</c:v>
                </c:pt>
                <c:pt idx="2" formatCode="0.00">
                  <c:v>3808.2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4791993354201885E-2"/>
          <c:y val="3.9914468995010693E-2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0.17264813051906955"/>
                  <c:y val="0.21667854597291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Госпошлина 3,4%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</a:t>
                    </a:r>
                    <a:r>
                      <a:rPr lang="ru-RU" dirty="0"/>
                      <a:t>на доходы физических лиц </a:t>
                    </a:r>
                    <a:r>
                      <a:rPr lang="ru-RU" dirty="0" smtClean="0"/>
                      <a:t>64,0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-3.73622327857627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r>
                      <a:rPr lang="ru-RU" dirty="0" smtClean="0"/>
                      <a:t>20,4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delete val="1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0"/>
          </c:dLbls>
          <c:cat>
            <c:strRef>
              <c:f>Лист1!$A$2:$A$5</c:f>
              <c:strCache>
                <c:ptCount val="4"/>
                <c:pt idx="0">
                  <c:v>Налог на совокупный доход (111,8 тыс. руб.)</c:v>
                </c:pt>
                <c:pt idx="1">
                  <c:v>Налог на доходы физических лиц (399,3 тыс.руб)</c:v>
                </c:pt>
                <c:pt idx="2">
                  <c:v>Налоги на имущество (152,1 тыс.руб)</c:v>
                </c:pt>
                <c:pt idx="3">
                  <c:v>Государственная пошлина (28,0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0.14467592592592593</c:v>
                </c:pt>
                <c:pt idx="1">
                  <c:v>0.64048227986846906</c:v>
                </c:pt>
                <c:pt idx="2">
                  <c:v>0.20362927779807574</c:v>
                </c:pt>
                <c:pt idx="3">
                  <c:v>3.4100596760443309E-2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Налог на совокупный доход (111,8 тыс. руб.)</c:v>
                </c:pt>
                <c:pt idx="1">
                  <c:v>Налог на доходы физических лиц (399,3 тыс.руб)</c:v>
                </c:pt>
                <c:pt idx="2">
                  <c:v>Налоги на имущество (152,1 тыс.руб)</c:v>
                </c:pt>
                <c:pt idx="3">
                  <c:v>Государственная пошлина (28,0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100</c:v>
                </c:pt>
                <c:pt idx="1">
                  <c:v>525.9</c:v>
                </c:pt>
                <c:pt idx="2">
                  <c:v>167.2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114"/>
          </c:dPt>
          <c:dLbls>
            <c:dLbl>
              <c:idx val="0"/>
              <c:layout>
                <c:manualLayout>
                  <c:x val="-5.2378658624464731E-2"/>
                  <c:y val="-0.21702158658739087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3 494,8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313,4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3178.9</c:v>
                </c:pt>
                <c:pt idx="1">
                  <c:v>300.8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1641988042353816E-3"/>
                  <c:y val="1.4329419013706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0.71332598881040321</c:v>
                </c:pt>
                <c:pt idx="1">
                  <c:v>6.7699220184477132E-2</c:v>
                </c:pt>
                <c:pt idx="2">
                  <c:v>0.21897479100511957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0.03239</cdr:x>
      <cdr:y>0.18515</cdr:y>
    </cdr:from>
    <cdr:to>
      <cdr:x>0.19761</cdr:x>
      <cdr:y>0.49229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8213" y="824756"/>
          <a:ext cx="1368152" cy="1368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совокупный доход  14,5%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Омолон «О бюджете сельского поселения Омолон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959686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3 302,2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1 013,7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4 629,3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278530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477053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4 629,3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4 629,3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3322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821,1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3 808,2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4 629,3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514069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481810"/>
              </p:ext>
            </p:extLst>
          </p:nvPr>
        </p:nvGraphicFramePr>
        <p:xfrm>
          <a:off x="1331640" y="2283718"/>
          <a:ext cx="6984776" cy="157741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821,1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251652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11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64,0 % и налоги на имущество – 20,4%.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sz="1600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составляет 3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808,2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2109074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Омолон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4 629,3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21309</TotalTime>
  <Words>373</Words>
  <Application>Microsoft Office PowerPoint</Application>
  <PresentationFormat>Экран (16:9)</PresentationFormat>
  <Paragraphs>92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2043</cp:revision>
  <cp:lastPrinted>2020-06-07T00:25:00Z</cp:lastPrinted>
  <dcterms:created xsi:type="dcterms:W3CDTF">2013-10-29T07:14:12Z</dcterms:created>
  <dcterms:modified xsi:type="dcterms:W3CDTF">2022-04-28T05:08:20Z</dcterms:modified>
</cp:coreProperties>
</file>