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64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406225044960732E-3"/>
                  <c:y val="0.2320315542988938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7.4997606968507702</c:v>
                </c:pt>
                <c:pt idx="1">
                  <c:v>0</c:v>
                </c:pt>
                <c:pt idx="2">
                  <c:v>92.500239303149229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313.39999999999998</c:v>
                </c:pt>
                <c:pt idx="1">
                  <c:v>0</c:v>
                </c:pt>
                <c:pt idx="2" formatCode="0.00">
                  <c:v>3865.4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3"/>
          <c:w val="0.89397683348569734"/>
          <c:h val="0.89968560059714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0.38429636742984086"/>
                  <c:y val="0.1824661439771917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лиц </a:t>
                    </a:r>
                    <a:r>
                      <a:rPr lang="ru-RU" dirty="0" smtClean="0"/>
                      <a:t>77,6%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0.349604219246126"/>
                  <c:y val="-3.307198859586599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совокупный доход </a:t>
                    </a:r>
                    <a:r>
                      <a:rPr lang="ru-RU" dirty="0" smtClean="0"/>
                      <a:t>22,4%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65347944944"/>
                  <c:y val="0.1595359774611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</a:t>
                    </a:r>
                    <a:r>
                      <a:rPr lang="ru-RU" dirty="0" smtClean="0"/>
                      <a:t>имущество 21,3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(269,1 тыс.руб)</c:v>
                </c:pt>
                <c:pt idx="1">
                  <c:v>Налоги на имущество (93,7 тыс.руб)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0.77600510529674538</c:v>
                </c:pt>
                <c:pt idx="1">
                  <c:v>0.22399489470325465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(269,1 тыс.руб)</c:v>
                </c:pt>
                <c:pt idx="1">
                  <c:v>Налоги на имущество (93,7 тыс.руб)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243.2</c:v>
                </c:pt>
                <c:pt idx="1">
                  <c:v>70.2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explosion val="114"/>
          </c:dPt>
          <c:dLbls>
            <c:dLbl>
              <c:idx val="0"/>
              <c:layout>
                <c:manualLayout>
                  <c:x val="-5.2378658624464731E-2"/>
                  <c:y val="-0.21702158658739087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3656.5</c:v>
                </c:pt>
                <c:pt idx="1">
                  <c:v>208.9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1641988042353816E-3"/>
                  <c:y val="-0.1458161678834731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627227367736329E-2"/>
                  <c:y val="-0.1185518689144748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0.81516224753517752</c:v>
                </c:pt>
                <c:pt idx="1">
                  <c:v>4.9990427874030824E-2</c:v>
                </c:pt>
                <c:pt idx="2">
                  <c:v>0.1348473245907916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ноябрь 2021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Островное «О бюджете сельского поселения Островное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168783"/>
              </p:ext>
            </p:extLst>
          </p:nvPr>
        </p:nvGraphicFramePr>
        <p:xfrm>
          <a:off x="1043608" y="1995686"/>
          <a:ext cx="6912768" cy="1050121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3 406,4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оборона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208,9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563,5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4 178,8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434590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066993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4 178,8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4 178,8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232234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3 865,4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4 178,8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6076649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031412"/>
              </p:ext>
            </p:extLst>
          </p:nvPr>
        </p:nvGraphicFramePr>
        <p:xfrm>
          <a:off x="1331640" y="2283718"/>
          <a:ext cx="6984776" cy="1129713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313,4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9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0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8395936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77,6 %.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составляет 3 865,4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419689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4 178,8тыс.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20661</TotalTime>
  <Words>363</Words>
  <Application>Microsoft Office PowerPoint</Application>
  <PresentationFormat>Экран (16:9)</PresentationFormat>
  <Paragraphs>87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2055</cp:revision>
  <cp:lastPrinted>2020-06-07T00:25:00Z</cp:lastPrinted>
  <dcterms:created xsi:type="dcterms:W3CDTF">2013-10-29T07:14:12Z</dcterms:created>
  <dcterms:modified xsi:type="dcterms:W3CDTF">2022-04-28T05:09:52Z</dcterms:modified>
</cp:coreProperties>
</file>