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6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12.045010908255827</c:v>
                </c:pt>
                <c:pt idx="1">
                  <c:v>0</c:v>
                </c:pt>
                <c:pt idx="2">
                  <c:v>87.954989091744167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419.6</c:v>
                </c:pt>
                <c:pt idx="1">
                  <c:v>0</c:v>
                </c:pt>
                <c:pt idx="2" formatCode="0.00">
                  <c:v>3064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797236496677044E-2"/>
          <c:y val="2.5659301496792589E-2"/>
          <c:w val="0.87557267054402632"/>
          <c:h val="0.8825793995992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Lbls>
            <c:dLbl>
              <c:idx val="0"/>
              <c:layout>
                <c:manualLayout>
                  <c:x val="0.57597943464101742"/>
                  <c:y val="0.1539558089807555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(294,5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err="1" smtClean="0"/>
                      <a:t>тыс.руб</a:t>
                    </a:r>
                    <a:r>
                      <a:rPr lang="ru-RU" dirty="0" smtClean="0"/>
                      <a:t>):</a:t>
                    </a:r>
                    <a:r>
                      <a:rPr lang="ru-RU" baseline="0" dirty="0" smtClean="0"/>
                      <a:t> 70,2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5.4804044237210747E-2"/>
                  <c:y val="-0.1357091945830363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совокупный доход (20,0 </a:t>
                    </a:r>
                    <a:r>
                      <a:rPr lang="ru-RU" dirty="0" smtClean="0"/>
                      <a:t>тыс. руб):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4,8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1207393655697372"/>
                  <c:y val="4.25329299981479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Государственная </a:t>
                    </a:r>
                    <a:r>
                      <a:rPr lang="ru-RU" dirty="0"/>
                      <a:t>пошлина (21,0 тыс</a:t>
                    </a:r>
                    <a:r>
                      <a:rPr lang="ru-RU" dirty="0" smtClean="0"/>
                      <a:t>. руб):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5,0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0.19653216187334413"/>
                  <c:y val="-1.4255167498218105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Налог на имущество (84,1 тыс. руб): 20,0%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(294,5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(21,0 тыс.руб)</c:v>
                </c:pt>
                <c:pt idx="3">
                  <c:v>Налог на имущество (84,1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0.70185891325071492</c:v>
                </c:pt>
                <c:pt idx="1">
                  <c:v>4.7664442326024785E-2</c:v>
                </c:pt>
                <c:pt idx="2">
                  <c:v>5.0047664442326022E-2</c:v>
                </c:pt>
                <c:pt idx="3">
                  <c:v>0.2004289799809342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(294,5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(21,0 тыс.руб)</c:v>
                </c:pt>
                <c:pt idx="3">
                  <c:v>Налог на имущество (84,1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294.5</c:v>
                </c:pt>
                <c:pt idx="1">
                  <c:v>20</c:v>
                </c:pt>
                <c:pt idx="2">
                  <c:v>21</c:v>
                </c:pt>
                <c:pt idx="3">
                  <c:v>84.1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25"/>
          <c:dPt>
            <c:idx val="0"/>
            <c:bubble3D val="0"/>
            <c:explosion val="81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-3.7223955356339045E-2"/>
                  <c:y val="-2.2503016877470503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2855.1</c:v>
                </c:pt>
                <c:pt idx="1">
                  <c:v>208.9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79,</a:t>
                    </a:r>
                    <a:r>
                      <a:rPr lang="en-US" dirty="0" smtClean="0"/>
                      <a:t>1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1641988042353816E-3"/>
                  <c:y val="1.4329419013706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361561796033245E-2"/>
                  <c:y val="-8.579481704914267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0.79035090088873272</c:v>
                </c:pt>
                <c:pt idx="1">
                  <c:v>5.6430481644560895E-2</c:v>
                </c:pt>
                <c:pt idx="2">
                  <c:v>0.15321861746670629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февраль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Анюйск «О бюджете сельского поселения Анюйск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521428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2 925,8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567,2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3 701,9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611444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101184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3 483,6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3 701,9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-218,3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04008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419,6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3 064,0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3 483,6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361198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955330"/>
              </p:ext>
            </p:extLst>
          </p:nvPr>
        </p:nvGraphicFramePr>
        <p:xfrm>
          <a:off x="1331640" y="2283718"/>
          <a:ext cx="6984776" cy="158310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419,6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974562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11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70,2 %.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составляет 3 064,0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9875145"/>
              </p:ext>
            </p:extLst>
          </p:nvPr>
        </p:nvGraphicFramePr>
        <p:xfrm>
          <a:off x="80089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3 701,9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20678</TotalTime>
  <Words>396</Words>
  <Application>Microsoft Office PowerPoint</Application>
  <PresentationFormat>Экран (16:9)</PresentationFormat>
  <Paragraphs>92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2018</cp:revision>
  <cp:lastPrinted>2020-06-07T00:25:00Z</cp:lastPrinted>
  <dcterms:created xsi:type="dcterms:W3CDTF">2013-10-29T07:14:12Z</dcterms:created>
  <dcterms:modified xsi:type="dcterms:W3CDTF">2022-04-28T21:07:07Z</dcterms:modified>
</cp:coreProperties>
</file>