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72" y="-91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7.4997606968507702</c:v>
                </c:pt>
                <c:pt idx="1">
                  <c:v>0</c:v>
                </c:pt>
                <c:pt idx="2">
                  <c:v>92.500239303149229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313.39999999999998</c:v>
                </c:pt>
                <c:pt idx="1">
                  <c:v>0</c:v>
                </c:pt>
                <c:pt idx="2" formatCode="0.00">
                  <c:v>3865.4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3582237585350358"/>
                  <c:y val="5.702066999287241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77,6%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349604219246126"/>
                  <c:y val="-3.307198859586599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совокупный доход </a:t>
                    </a:r>
                    <a:r>
                      <a:rPr lang="ru-RU" dirty="0" smtClean="0"/>
                      <a:t>22,4%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 21,3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(243,2 тыс.руб)</c:v>
                </c:pt>
                <c:pt idx="1">
                  <c:v>Налоги на имущество (70,2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0.77600510529674538</c:v>
                </c:pt>
                <c:pt idx="1">
                  <c:v>0.22399489470325465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(243,2 тыс.руб)</c:v>
                </c:pt>
                <c:pt idx="1">
                  <c:v>Налоги на имущество (70,2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243.2</c:v>
                </c:pt>
                <c:pt idx="1">
                  <c:v>70.2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-5.2378658624464731E-2"/>
                  <c:y val="-0.21702158658739087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3656.5</c:v>
                </c:pt>
                <c:pt idx="1">
                  <c:v>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-0.1458161678834731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0.81569591257247853</c:v>
                </c:pt>
                <c:pt idx="1">
                  <c:v>4.9846095110835389E-2</c:v>
                </c:pt>
                <c:pt idx="2">
                  <c:v>0.13445799231668618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евраль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851875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3 418,5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4 190,9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9968222"/>
              </p:ext>
            </p:extLst>
          </p:nvPr>
        </p:nvGraphicFramePr>
        <p:xfrm>
          <a:off x="658019" y="1620614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942336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4 178,8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4 190,9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-12,1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3223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3 865,4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4 178,8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153297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031412"/>
              </p:ext>
            </p:extLst>
          </p:nvPr>
        </p:nvGraphicFramePr>
        <p:xfrm>
          <a:off x="1331640" y="2283718"/>
          <a:ext cx="6984776" cy="1129713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5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9728428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77,6 %.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составляет 3 865,4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419689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4 190,9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20670</TotalTime>
  <Words>364</Words>
  <Application>Microsoft Office PowerPoint</Application>
  <PresentationFormat>Экран (16:9)</PresentationFormat>
  <Paragraphs>87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2061</cp:revision>
  <cp:lastPrinted>2020-06-07T00:25:00Z</cp:lastPrinted>
  <dcterms:created xsi:type="dcterms:W3CDTF">2013-10-29T07:14:12Z</dcterms:created>
  <dcterms:modified xsi:type="dcterms:W3CDTF">2022-05-04T00:06:42Z</dcterms:modified>
</cp:coreProperties>
</file>