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48" y="-1086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10,5 %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178285949364658E-2"/>
                  <c:y val="6.361037453639997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10.527926909673166</c:v>
                </c:pt>
                <c:pt idx="1">
                  <c:v>0</c:v>
                </c:pt>
                <c:pt idx="2">
                  <c:v>89.47207309032683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447.1</c:v>
                </c:pt>
                <c:pt idx="1">
                  <c:v>0</c:v>
                </c:pt>
                <c:pt idx="2" formatCode="0.00">
                  <c:v>3799.7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76,7 %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6,8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0.76694251845224781</c:v>
                </c:pt>
                <c:pt idx="1">
                  <c:v>0.16551107134869159</c:v>
                </c:pt>
                <c:pt idx="2">
                  <c:v>6.7546410199060616E-2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(342,9 тыс.руб)</c:v>
                </c:pt>
                <c:pt idx="1">
                  <c:v>Налоги на имущество (74,0 тыс.руб)</c:v>
                </c:pt>
                <c:pt idx="2">
                  <c:v>Налоги на совокупный доход (30,2 тыс. руб.)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342.9</c:v>
                </c:pt>
                <c:pt idx="1">
                  <c:v>74</c:v>
                </c:pt>
                <c:pt idx="2">
                  <c:v>30.2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3435.1</c:v>
                </c:pt>
                <c:pt idx="1">
                  <c:v>267</c:v>
                </c:pt>
                <c:pt idx="2">
                  <c:v>97.6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dirty="0" smtClean="0"/>
                      <a:t>80,6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6,1 %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dirty="0" smtClean="0"/>
                      <a:t>13,3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0.80627293656401733</c:v>
                </c:pt>
                <c:pt idx="1">
                  <c:v>6.086024936746371E-2</c:v>
                </c:pt>
                <c:pt idx="2">
                  <c:v>0.13286681406851908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Островное «О бюджете сельского поселения Островное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399257"/>
              </p:ext>
            </p:extLst>
          </p:nvPr>
        </p:nvGraphicFramePr>
        <p:xfrm>
          <a:off x="1115615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3 537,2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4 387,1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9808501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504626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246,8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4 387,1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-140,3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3774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3 799,7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4 246,8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550250"/>
              </p:ext>
            </p:extLst>
          </p:nvPr>
        </p:nvGraphicFramePr>
        <p:xfrm>
          <a:off x="872331" y="185167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50067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447,1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983638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(76,7 %).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составляет 3 799,7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754249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4 387,1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20767</TotalTime>
  <Words>370</Words>
  <Application>Microsoft Office PowerPoint</Application>
  <PresentationFormat>Экран (16:9)</PresentationFormat>
  <Paragraphs>97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2121</cp:revision>
  <cp:lastPrinted>2020-06-07T00:25:00Z</cp:lastPrinted>
  <dcterms:created xsi:type="dcterms:W3CDTF">2013-10-29T07:14:12Z</dcterms:created>
  <dcterms:modified xsi:type="dcterms:W3CDTF">2023-10-10T22:39:36Z</dcterms:modified>
</cp:coreProperties>
</file>