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5137" autoAdjust="0"/>
  </p:normalViewPr>
  <p:slideViewPr>
    <p:cSldViewPr>
      <p:cViewPr varScale="1">
        <p:scale>
          <a:sx n="89" d="100"/>
          <a:sy n="89" d="100"/>
        </p:scale>
        <p:origin x="-108" y="-115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16,4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2,2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81,4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16.355608703821751</c:v>
                </c:pt>
                <c:pt idx="1">
                  <c:v>2.194678036814707</c:v>
                </c:pt>
                <c:pt idx="2">
                  <c:v>81.449713259363548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388129.7</c:v>
                </c:pt>
                <c:pt idx="1">
                  <c:v>52081.2</c:v>
                </c:pt>
                <c:pt idx="2" formatCode="0.00">
                  <c:v>1932857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89,4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9,2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0,3 %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0.000%</c:formatCode>
                <c:ptCount val="5"/>
                <c:pt idx="0">
                  <c:v>0.89397049491445779</c:v>
                </c:pt>
                <c:pt idx="1">
                  <c:v>9.1672448668576531E-2</c:v>
                </c:pt>
                <c:pt idx="2">
                  <c:v>8.6648870210138534E-3</c:v>
                </c:pt>
                <c:pt idx="3">
                  <c:v>3.5021798125729623E-3</c:v>
                </c:pt>
                <c:pt idx="4">
                  <c:v>2.1899895833789582E-3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346976.5</c:v>
                </c:pt>
                <c:pt idx="1">
                  <c:v>35580.800000000003</c:v>
                </c:pt>
                <c:pt idx="2">
                  <c:v>3363.1</c:v>
                </c:pt>
                <c:pt idx="3">
                  <c:v>1359.3</c:v>
                </c:pt>
                <c:pt idx="4">
                  <c:v>850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8214106215446475E-2"/>
                  <c:y val="1.23715427168794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15,4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6413183964142605"/>
                  <c:y val="1.84422316455625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58,6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6.0463103081769574E-2"/>
                  <c:y val="3.656257132145850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baseline="0" dirty="0" smtClean="0"/>
                      <a:t>24,8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2142133262292338E-2"/>
                  <c:y val="8.298980038099423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1,2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0.1538251806794006</c:v>
                </c:pt>
                <c:pt idx="1">
                  <c:v>0.58562398715851394</c:v>
                </c:pt>
                <c:pt idx="2">
                  <c:v>1.1958249809912213E-2</c:v>
                </c:pt>
                <c:pt idx="3">
                  <c:v>0.24859258235217313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8011.4</c:v>
                </c:pt>
                <c:pt idx="1">
                  <c:v>30500</c:v>
                </c:pt>
                <c:pt idx="2">
                  <c:v>622.79999999999995</c:v>
                </c:pt>
                <c:pt idx="3">
                  <c:v>12947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975578122760522E-2"/>
                  <c:y val="-8.161885042315268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502 960,3</a:t>
                    </a:r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233E-2"/>
                  <c:y val="-5.9548567882133308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aseline="0" dirty="0" smtClean="0"/>
                      <a:t>277 676,8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8.3786679015460802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90126942848205E-2"/>
                  <c:y val="-8.9192740538560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502960.3</c:v>
                </c:pt>
                <c:pt idx="1">
                  <c:v>277676.79999999999</c:v>
                </c:pt>
                <c:pt idx="2">
                  <c:v>921155</c:v>
                </c:pt>
                <c:pt idx="3">
                  <c:v>229102.7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237440"/>
        <c:axId val="34251520"/>
        <c:axId val="0"/>
      </c:bar3DChart>
      <c:catAx>
        <c:axId val="34237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251520"/>
        <c:crosses val="autoZero"/>
        <c:auto val="1"/>
        <c:lblAlgn val="ctr"/>
        <c:lblOffset val="100"/>
        <c:noMultiLvlLbl val="0"/>
      </c:catAx>
      <c:valAx>
        <c:axId val="34251520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237440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22095315942974991"/>
                  <c:y val="0.137115631246731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9,5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3235549015038859"/>
                  <c:y val="-7.5063228561397981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0,6 %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984125852347835"/>
                  <c:y val="-0.223677358801487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8,8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6210423972986555E-2"/>
                  <c:y val="-0.2420605704541709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26,3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8113008661365809"/>
                  <c:y val="6.096451319381255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43,6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6905293432587802E-2"/>
                  <c:y val="-0.2807594592077264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6,3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336884716287528"/>
                  <c:y val="-0.186122530861986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72331825698497"/>
                  <c:y val="-8.835003904766675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4972061098292256E-2"/>
                  <c:y val="0.2023282440013469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8.48230201358562E-2"/>
                  <c:y val="7.896025735636548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 </a:t>
                    </a:r>
                    <a:r>
                      <a:rPr lang="ru-RU" dirty="0" smtClean="0"/>
                      <a:t>0,8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9.4986543007979166E-2</c:v>
                </c:pt>
                <c:pt idx="1">
                  <c:v>6.2928582458036649E-3</c:v>
                </c:pt>
                <c:pt idx="2">
                  <c:v>8.8177770037655603E-2</c:v>
                </c:pt>
                <c:pt idx="3">
                  <c:v>0.26297321001388546</c:v>
                </c:pt>
                <c:pt idx="5">
                  <c:v>0.43591595572572134</c:v>
                </c:pt>
                <c:pt idx="6">
                  <c:v>6.2406343546785245E-2</c:v>
                </c:pt>
                <c:pt idx="7">
                  <c:v>0</c:v>
                </c:pt>
                <c:pt idx="8">
                  <c:v>2.7038749644675755E-2</c:v>
                </c:pt>
                <c:pt idx="9">
                  <c:v>1.1857045889761164E-2</c:v>
                </c:pt>
                <c:pt idx="10">
                  <c:v>1.8587260031841736E-3</c:v>
                </c:pt>
                <c:pt idx="11">
                  <c:v>1.4732065045101323E-5</c:v>
                </c:pt>
                <c:pt idx="12">
                  <c:v>8.4780658195034719E-3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11.10.2023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image" Target="../media/image4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171825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октябрь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 бюджете Билибинского муниципального района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2023 год составляет 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930 894,8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7548136"/>
              </p:ext>
            </p:extLst>
          </p:nvPr>
        </p:nvGraphicFramePr>
        <p:xfrm>
          <a:off x="82758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2023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2023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октября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года составляет 50 000,0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2023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2023 год по расходным статьям составит 2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735 529,6 тыс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646312"/>
              </p:ext>
            </p:extLst>
          </p:nvPr>
        </p:nvGraphicFramePr>
        <p:xfrm>
          <a:off x="1115616" y="1923678"/>
          <a:ext cx="6912768" cy="296045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259 838,5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17 214,3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241 212,9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719 371,0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1 192 461,0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170 714,4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73 965,3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32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435,3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5 084,6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40,3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23 192,0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2 735 529,6</a:t>
                      </a:r>
                      <a:endParaRPr lang="ru-RU" sz="1200" b="1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5953488"/>
              </p:ext>
            </p:extLst>
          </p:nvPr>
        </p:nvGraphicFramePr>
        <p:xfrm>
          <a:off x="514002" y="1419622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91,2 %.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338394"/>
              </p:ext>
            </p:extLst>
          </p:nvPr>
        </p:nvGraphicFramePr>
        <p:xfrm>
          <a:off x="461961" y="1392959"/>
          <a:ext cx="8352928" cy="3396337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2 493 779,1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501 153,7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1 400 823,2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94 307,7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267 371,6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115 947,5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702,3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21 271,5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7 108,6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26 093,0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финансов, экономики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имущественных 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70418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373 067,9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735 529,6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-362 461,7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081951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440 210,9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932 857,0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2 373 067,9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9814761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815269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346 976,5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363,1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35 580,8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1 359,3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388 129,7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9768374"/>
              </p:ext>
            </p:extLst>
          </p:nvPr>
        </p:nvGraphicFramePr>
        <p:xfrm>
          <a:off x="899592" y="84355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(89,4 %).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9,2 %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52 081,2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68727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30 500,0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7 511,4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12 947,0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622,8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52 081,2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9" name="Диаграмма" r:id="rId4" imgW="2554445" imgH="1463167" progId="Excel.Chart.8">
                  <p:embed/>
                </p:oleObj>
              </mc:Choice>
              <mc:Fallback>
                <p:oleObj name="Диаграмма" r:id="rId4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3569124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21732</TotalTime>
  <Words>798</Words>
  <Application>Microsoft Office PowerPoint</Application>
  <PresentationFormat>Экран (16:9)</PresentationFormat>
  <Paragraphs>193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2325</cp:revision>
  <cp:lastPrinted>2021-12-01T21:51:07Z</cp:lastPrinted>
  <dcterms:created xsi:type="dcterms:W3CDTF">2013-10-29T07:14:12Z</dcterms:created>
  <dcterms:modified xsi:type="dcterms:W3CDTF">2023-10-10T22:28:35Z</dcterms:modified>
</cp:coreProperties>
</file>