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16,3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82,2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16.30582200485836</c:v>
                </c:pt>
                <c:pt idx="1">
                  <c:v>1.5367924064656517</c:v>
                </c:pt>
                <c:pt idx="2">
                  <c:v>82.157385588675979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381879.4</c:v>
                </c:pt>
                <c:pt idx="1">
                  <c:v>35991.4</c:v>
                </c:pt>
                <c:pt idx="2" formatCode="0.00">
                  <c:v>1924111.1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9,1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0,4 %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0.89440645397473661</c:v>
                </c:pt>
                <c:pt idx="1">
                  <c:v>9.1001504663514199E-2</c:v>
                </c:pt>
                <c:pt idx="2">
                  <c:v>8.8067070389238073E-3</c:v>
                </c:pt>
                <c:pt idx="3">
                  <c:v>3.5595007219556751E-3</c:v>
                </c:pt>
                <c:pt idx="4">
                  <c:v>2.2258336008698035E-3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341555.4</c:v>
                </c:pt>
                <c:pt idx="1">
                  <c:v>34751.599999999999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6818919609237892E-2"/>
                  <c:y val="-2.1438973275947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11,8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0134844236203994"/>
                  <c:y val="8.91374529535524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84,7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6880011205435735"/>
                  <c:y val="4.2709981869979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dirty="0" smtClean="0"/>
                      <a:t>3,2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0.15027247335275976"/>
                  <c:y val="-6.147410548520857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dirty="0" smtClean="0"/>
                      <a:t>0,3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0.11749473485332607</c:v>
                </c:pt>
                <c:pt idx="1">
                  <c:v>0.84742466255827775</c:v>
                </c:pt>
                <c:pt idx="2">
                  <c:v>3.1285251476741664E-3</c:v>
                </c:pt>
                <c:pt idx="3">
                  <c:v>3.1952077440721947E-2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4228.8</c:v>
                </c:pt>
                <c:pt idx="1">
                  <c:v>30500</c:v>
                </c:pt>
                <c:pt idx="2">
                  <c:v>112.6</c:v>
                </c:pt>
                <c:pt idx="3">
                  <c:v>1150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502 960,3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277 676,8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502960.3</c:v>
                </c:pt>
                <c:pt idx="1">
                  <c:v>277676.79999999999</c:v>
                </c:pt>
                <c:pt idx="2">
                  <c:v>921155</c:v>
                </c:pt>
                <c:pt idx="3">
                  <c:v>220356.8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402752"/>
        <c:axId val="43404288"/>
        <c:axId val="0"/>
      </c:bar3DChart>
      <c:catAx>
        <c:axId val="43402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3404288"/>
        <c:crosses val="autoZero"/>
        <c:auto val="1"/>
        <c:lblAlgn val="ctr"/>
        <c:lblOffset val="100"/>
        <c:noMultiLvlLbl val="0"/>
      </c:catAx>
      <c:valAx>
        <c:axId val="43404288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3402752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10,2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8,9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25,4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44,1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smtClean="0"/>
                      <a:t>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1,1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 smtClean="0"/>
                      <a:t>0,7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0.10244384464146342</c:v>
                </c:pt>
                <c:pt idx="1">
                  <c:v>5.7802647465083025E-3</c:v>
                </c:pt>
                <c:pt idx="2">
                  <c:v>8.9083351562591298E-2</c:v>
                </c:pt>
                <c:pt idx="3">
                  <c:v>0.25365753606398006</c:v>
                </c:pt>
                <c:pt idx="5">
                  <c:v>0.44074792315875994</c:v>
                </c:pt>
                <c:pt idx="6">
                  <c:v>6.1470462907786287E-2</c:v>
                </c:pt>
                <c:pt idx="7">
                  <c:v>0</c:v>
                </c:pt>
                <c:pt idx="8">
                  <c:v>2.6843784059686071E-2</c:v>
                </c:pt>
                <c:pt idx="9">
                  <c:v>1.1422645308632063E-2</c:v>
                </c:pt>
                <c:pt idx="10">
                  <c:v>1.8198567720177268E-3</c:v>
                </c:pt>
                <c:pt idx="11">
                  <c:v>3.623665880848838E-6</c:v>
                </c:pt>
                <c:pt idx="12">
                  <c:v>6.7267071126940869E-3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922 148,9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808622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июня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704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443,6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719562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277 053,6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15 632,4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240 920,9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686 002,5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1 191 977,9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166 243,4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72 597,5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30 891,9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4 921,7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18 192,0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2 704 443,6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916016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92,0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173597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2 486 940,4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503 145,3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1 394 162,8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94 307,7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230 367,3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115 947,5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95 104,6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21 271,5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540,7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26 093,0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923320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341 981,9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704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443,6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029382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417 870,8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924 111,1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341 981,9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968304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99041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341 555,4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34 751,6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381 879,4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7427696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(89,4 %).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9,1 %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35 991,4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61097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3 728,8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35 991,4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9956522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21668</TotalTime>
  <Words>799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2298</cp:revision>
  <cp:lastPrinted>2021-12-01T21:51:07Z</cp:lastPrinted>
  <dcterms:created xsi:type="dcterms:W3CDTF">2013-10-29T07:14:12Z</dcterms:created>
  <dcterms:modified xsi:type="dcterms:W3CDTF">2023-10-10T03:48:16Z</dcterms:modified>
</cp:coreProperties>
</file>