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16,4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1,6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82,0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#,##0.000</c:formatCode>
                <c:ptCount val="3"/>
                <c:pt idx="0">
                  <c:v>16.456270864748916</c:v>
                </c:pt>
                <c:pt idx="1">
                  <c:v>1.5509719225533614</c:v>
                </c:pt>
                <c:pt idx="2">
                  <c:v>81.992757212697711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381879.4</c:v>
                </c:pt>
                <c:pt idx="1">
                  <c:v>35991.4</c:v>
                </c:pt>
                <c:pt idx="2" formatCode="0.00">
                  <c:v>1902699.9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9,1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0,4 %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0.89440645397473661</c:v>
                </c:pt>
                <c:pt idx="1">
                  <c:v>9.1001504663514199E-2</c:v>
                </c:pt>
                <c:pt idx="2">
                  <c:v>8.8067070389238073E-3</c:v>
                </c:pt>
                <c:pt idx="3">
                  <c:v>3.5595007219556751E-3</c:v>
                </c:pt>
                <c:pt idx="4">
                  <c:v>2.2258336008698035E-3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341555.4</c:v>
                </c:pt>
                <c:pt idx="1">
                  <c:v>34751.599999999999</c:v>
                </c:pt>
                <c:pt idx="2">
                  <c:v>3363.1</c:v>
                </c:pt>
                <c:pt idx="3">
                  <c:v>1359.3</c:v>
                </c:pt>
                <c:pt idx="4">
                  <c:v>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6818919609237892E-2"/>
                  <c:y val="-2.14389732759478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11,8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0134844236203994"/>
                  <c:y val="8.913745295355243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84,7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0.16880011205435735"/>
                  <c:y val="4.27099818699793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dirty="0" smtClean="0"/>
                      <a:t>3,2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0.15027247335275976"/>
                  <c:y val="-6.1474105485208579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dirty="0" smtClean="0"/>
                      <a:t>0,3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0.11749473485332607</c:v>
                </c:pt>
                <c:pt idx="1">
                  <c:v>0.84742466255827775</c:v>
                </c:pt>
                <c:pt idx="2">
                  <c:v>3.1285251476741664E-3</c:v>
                </c:pt>
                <c:pt idx="3">
                  <c:v>3.1952077440721947E-2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4228.8</c:v>
                </c:pt>
                <c:pt idx="1">
                  <c:v>30500</c:v>
                </c:pt>
                <c:pt idx="2">
                  <c:v>112.6</c:v>
                </c:pt>
                <c:pt idx="3">
                  <c:v>1150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483</a:t>
                    </a:r>
                    <a:r>
                      <a:rPr lang="ru-RU" baseline="0" dirty="0" smtClean="0"/>
                      <a:t> 049,1</a:t>
                    </a:r>
                    <a:endParaRPr lang="ru-RU" dirty="0" smtClean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276 176,8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483049.1</c:v>
                </c:pt>
                <c:pt idx="1">
                  <c:v>276176.8</c:v>
                </c:pt>
                <c:pt idx="2">
                  <c:v>921155</c:v>
                </c:pt>
                <c:pt idx="3">
                  <c:v>220356.8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653888"/>
        <c:axId val="33655424"/>
        <c:axId val="0"/>
      </c:bar3DChart>
      <c:catAx>
        <c:axId val="336538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55424"/>
        <c:crosses val="autoZero"/>
        <c:auto val="1"/>
        <c:lblAlgn val="ctr"/>
        <c:lblOffset val="100"/>
        <c:noMultiLvlLbl val="0"/>
      </c:catAx>
      <c:valAx>
        <c:axId val="33655424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365388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2095315942974991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9,7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3235549015038859"/>
                  <c:y val="-7.506322856139798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84125852347835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8,9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210423972986555E-2"/>
                  <c:y val="-0.2420605704541709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25,7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44,4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6,2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smtClean="0"/>
                      <a:t>2,6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4972061098292256E-2"/>
                  <c:y val="0.20232824400134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8.48230201358562E-2"/>
                  <c:y val="7.89602573563654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0,6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9.6942176322581869E-2</c:v>
                </c:pt>
                <c:pt idx="1">
                  <c:v>5.4948646911606438E-3</c:v>
                </c:pt>
                <c:pt idx="2">
                  <c:v>8.902266703898172E-2</c:v>
                </c:pt>
                <c:pt idx="3">
                  <c:v>0.25689805311333552</c:v>
                </c:pt>
                <c:pt idx="5">
                  <c:v>0.44371096674046873</c:v>
                </c:pt>
                <c:pt idx="6">
                  <c:v>6.188333767419283E-2</c:v>
                </c:pt>
                <c:pt idx="7">
                  <c:v>0</c:v>
                </c:pt>
                <c:pt idx="8">
                  <c:v>2.6228717923793988E-2</c:v>
                </c:pt>
                <c:pt idx="9">
                  <c:v>1.1508955314889229E-2</c:v>
                </c:pt>
                <c:pt idx="10">
                  <c:v>1.8343796370107197E-3</c:v>
                </c:pt>
                <c:pt idx="11">
                  <c:v>3.6525835468852335E-6</c:v>
                </c:pt>
                <c:pt idx="12">
                  <c:v>6.4722289600379042E-3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10.10.2023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171825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2023 год составляет 1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900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737,7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1842678"/>
              </p:ext>
            </p:extLst>
          </p:nvPr>
        </p:nvGraphicFramePr>
        <p:xfrm>
          <a:off x="82758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2023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2023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2023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2023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2023 год по расходным статьям составит 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683 032,4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971391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260 099,0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 </a:t>
                      </a:r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742,9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238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850,7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689 265,8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</a:t>
                      </a:r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190 490,9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166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035,0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70 372,5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30</a:t>
                      </a:r>
                      <a:r>
                        <a:rPr lang="ru-RU" sz="1200" b="0" i="0" u="none" strike="noStrike" baseline="0" dirty="0" smtClean="0">
                          <a:effectLst/>
                          <a:latin typeface="Times New Roman"/>
                        </a:rPr>
                        <a:t> 878,9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4 921,7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17 365,2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2 683 032,4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1966909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92,5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1675059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481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528,5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500 920,3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392 662,8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94 307,7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231 563,6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115 947,5</a:t>
                      </a: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92 433,0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059,9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540,7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093,0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финансов, экономики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702694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320 570,7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</a:t>
                      </a:r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683 032,4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-362 461,7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55626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417 870,8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902 699,9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2 320 570,7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7970300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399041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341 555,4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34 751,6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1 359,3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381 879,4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266862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(89,4 %).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9,1 %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35 991,4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61097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30 500,0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3 728,8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1 150,0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112,6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35 991,4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88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3632619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21639</TotalTime>
  <Words>799</Words>
  <Application>Microsoft Office PowerPoint</Application>
  <PresentationFormat>Экран (16:9)</PresentationFormat>
  <Paragraphs>193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2285</cp:revision>
  <cp:lastPrinted>2021-12-01T21:51:07Z</cp:lastPrinted>
  <dcterms:created xsi:type="dcterms:W3CDTF">2013-10-29T07:14:12Z</dcterms:created>
  <dcterms:modified xsi:type="dcterms:W3CDTF">2023-10-10T00:24:14Z</dcterms:modified>
</cp:coreProperties>
</file>