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 varScale="1">
        <p:scale>
          <a:sx n="88" d="100"/>
          <a:sy n="88" d="100"/>
        </p:scale>
        <p:origin x="-108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11,3 %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38192392765664E-2"/>
                  <c:y val="2.3510117579005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88,7 %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11.282808771730487</c:v>
                </c:pt>
                <c:pt idx="1">
                  <c:v>0</c:v>
                </c:pt>
                <c:pt idx="2">
                  <c:v>88.717191228269527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397.2</c:v>
                </c:pt>
                <c:pt idx="1">
                  <c:v>0</c:v>
                </c:pt>
                <c:pt idx="2" formatCode="0.00">
                  <c:v>3123.2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95818371371284"/>
          <c:y val="0.20242337847469707"/>
          <c:w val="0.63631814186228475"/>
          <c:h val="0.643092585629219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Lbls>
            <c:dLbl>
              <c:idx val="0"/>
              <c:layout>
                <c:manualLayout>
                  <c:x val="-1.3019759994328996E-2"/>
                  <c:y val="7.127583749109056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(298,7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75,2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1001662777915111"/>
                  <c:y val="-0.12182466143977191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</a:t>
                    </a:r>
                  </a:p>
                  <a:p>
                    <a:r>
                      <a:rPr lang="ru-RU" sz="1400" dirty="0" smtClean="0"/>
                      <a:t>(20,0 тыс.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5,0 %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6.9171754488528234E-2"/>
                  <c:y val="9.670234200055000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(11,0 </a:t>
                    </a:r>
                    <a:r>
                      <a:rPr lang="ru-RU" sz="1400" dirty="0"/>
                      <a:t>тыс</a:t>
                    </a:r>
                    <a:r>
                      <a:rPr lang="ru-RU" sz="1400" dirty="0" smtClean="0"/>
                      <a:t>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2,8 %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4255928922131295E-2"/>
                  <c:y val="9.693513898788311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Налог на имущество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(67,5 тыс. руб):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17,0 %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(298,7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(11,0 тыс.руб)</c:v>
                </c:pt>
                <c:pt idx="3">
                  <c:v>Налог на имущество (67,5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0.7520140986908358</c:v>
                </c:pt>
                <c:pt idx="1">
                  <c:v>5.0352467270896276E-2</c:v>
                </c:pt>
                <c:pt idx="2">
                  <c:v>2.769385699899295E-2</c:v>
                </c:pt>
                <c:pt idx="3">
                  <c:v>0.16993957703927492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(298,7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(11,0 тыс.руб)</c:v>
                </c:pt>
                <c:pt idx="3">
                  <c:v>Налог на имущество (67,5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298.7</c:v>
                </c:pt>
                <c:pt idx="1">
                  <c:v>20</c:v>
                </c:pt>
                <c:pt idx="2">
                  <c:v>11</c:v>
                </c:pt>
                <c:pt idx="3">
                  <c:v>67.5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2843.1</c:v>
                </c:pt>
                <c:pt idx="1">
                  <c:v>267</c:v>
                </c:pt>
                <c:pt idx="2">
                  <c:v>13.1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>
        <c:manualLayout>
          <c:xMode val="edge"/>
          <c:yMode val="edge"/>
          <c:x val="0.70910049875281966"/>
          <c:y val="0.17464841894004612"/>
          <c:w val="0.28079636573509659"/>
          <c:h val="0.65070274642890247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77,8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7,0 %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15,2 %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0.77784748908582335</c:v>
                </c:pt>
                <c:pt idx="1">
                  <c:v>6.9798447180613288E-2</c:v>
                </c:pt>
                <c:pt idx="2">
                  <c:v>0.15235406373356336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Анюйск «О бюджете сельского поселения Анюйск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060068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2 975,5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3 825,3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4810713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3182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2023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520,4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3 825,3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-304,9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498733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397,2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3 123,2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3 520,4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850845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379838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397,2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979395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75,2 %.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составляет 3 123,2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45362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3 825,3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20774</TotalTime>
  <Words>393</Words>
  <Application>Microsoft Office PowerPoint</Application>
  <PresentationFormat>Экран (16:9)</PresentationFormat>
  <Paragraphs>96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2061</cp:revision>
  <cp:lastPrinted>2020-06-07T00:25:00Z</cp:lastPrinted>
  <dcterms:created xsi:type="dcterms:W3CDTF">2013-10-29T07:14:12Z</dcterms:created>
  <dcterms:modified xsi:type="dcterms:W3CDTF">2024-04-01T05:51:37Z</dcterms:modified>
</cp:coreProperties>
</file>