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 varScale="1">
        <p:scale>
          <a:sx n="88" d="100"/>
          <a:sy n="88" d="100"/>
        </p:scale>
        <p:origin x="-108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7986512420659906"/>
          <c:w val="0.7862573651859126"/>
          <c:h val="0.762139800231255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6.7861476256389427E-2"/>
                  <c:y val="-0.1322967469534855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4,7 %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9993577803852182E-2"/>
                  <c:y val="5.559000739486628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2009144601854924E-2"/>
                  <c:y val="-7.785985875868549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95,3 %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4.6976072348175597</c:v>
                </c:pt>
                <c:pt idx="1">
                  <c:v>0</c:v>
                </c:pt>
                <c:pt idx="2">
                  <c:v>95.302392765182447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149.6</c:v>
                </c:pt>
                <c:pt idx="1">
                  <c:v>0</c:v>
                </c:pt>
                <c:pt idx="2" formatCode="0.00">
                  <c:v>3035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32414343180371"/>
          <c:y val="0.16250884499914794"/>
          <c:w val="0.64932480073691379"/>
          <c:h val="0.652612614634344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1.139381462073167E-2"/>
                  <c:y val="-6.272273699215966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</a:t>
                    </a:r>
                    <a:r>
                      <a:rPr lang="ru-RU" sz="1400" dirty="0" smtClean="0"/>
                      <a:t>физических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лиц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54,9 %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6.1802951699495734E-2"/>
                  <c:y val="1.254454739843193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Налоги </a:t>
                    </a:r>
                    <a:r>
                      <a:rPr lang="ru-RU" sz="1400" dirty="0"/>
                      <a:t>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40,1 %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71386066502"/>
                  <c:y val="0.122427643800405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5,0 %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(82,2 тыс.руб)</c:v>
                </c:pt>
                <c:pt idx="1">
                  <c:v>Налоги на имущество (60,0 тыс.руб)</c:v>
                </c:pt>
                <c:pt idx="2">
                  <c:v>Государственная пошлина (7,4 тыс.руб)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0.54946524064171132</c:v>
                </c:pt>
                <c:pt idx="1">
                  <c:v>0.40106951871657753</c:v>
                </c:pt>
                <c:pt idx="2">
                  <c:v>4.9465240641711233E-2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(82,2 тыс.руб)</c:v>
                </c:pt>
                <c:pt idx="1">
                  <c:v>Налоги на имущество (60,0 тыс.руб)</c:v>
                </c:pt>
                <c:pt idx="2">
                  <c:v>Государственная пошлина (7,4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82.2</c:v>
                </c:pt>
                <c:pt idx="1">
                  <c:v>60</c:v>
                </c:pt>
                <c:pt idx="2">
                  <c:v>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06100663028213"/>
          <c:y val="9.2340028924955797E-2"/>
          <c:w val="0.19409621552719342"/>
          <c:h val="0.627313728641062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2.862555061757073E-2"/>
                  <c:y val="-5.44217687074829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309406536251363E-2"/>
                  <c:y val="6.53056939311157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786991430764419E-2"/>
                  <c:y val="2.72108843537414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2810.3</c:v>
                </c:pt>
                <c:pt idx="1">
                  <c:v>133.5</c:v>
                </c:pt>
                <c:pt idx="2">
                  <c:v>91.2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130996037027266E-2"/>
          <c:y val="0.1164695177434031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80,6 %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080649088485608E-2"/>
                  <c:y val="-0.123978133306585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4,2 %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15,2 %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0.8065041669277524</c:v>
                </c:pt>
                <c:pt idx="1">
                  <c:v>4.182592894291623E-2</c:v>
                </c:pt>
                <c:pt idx="2">
                  <c:v>0.15166990412933143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6475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Илирней «О бюджете сельского поселения Илирней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491630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об исполнении бюджета сельского поселения Илирней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778580"/>
              </p:ext>
            </p:extLst>
          </p:nvPr>
        </p:nvGraphicFramePr>
        <p:xfrm>
          <a:off x="1115615" y="2283718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2 574,2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3 191,8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707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7837542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имущественных 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707475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3 184,6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3 191,8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-7,2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84883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149,6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3 035,0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3 184,6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4555273"/>
              </p:ext>
            </p:extLst>
          </p:nvPr>
        </p:nvGraphicFramePr>
        <p:xfrm>
          <a:off x="872331" y="1840751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131590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745583"/>
              </p:ext>
            </p:extLst>
          </p:nvPr>
        </p:nvGraphicFramePr>
        <p:xfrm>
          <a:off x="1079612" y="2283718"/>
          <a:ext cx="6984776" cy="139186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149,6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5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6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955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5219576"/>
              </p:ext>
            </p:extLst>
          </p:nvPr>
        </p:nvGraphicFramePr>
        <p:xfrm>
          <a:off x="626221" y="737072"/>
          <a:ext cx="7868492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(54,9 %) и налоги на имущество  (40,1 %).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составляет 3 035,0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представлена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433196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Илирней на 2023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3 191,8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20527</TotalTime>
  <Words>369</Words>
  <Application>Microsoft Office PowerPoint</Application>
  <PresentationFormat>Экран (16:9)</PresentationFormat>
  <Paragraphs>98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2087</cp:revision>
  <cp:lastPrinted>2020-06-07T00:25:00Z</cp:lastPrinted>
  <dcterms:created xsi:type="dcterms:W3CDTF">2013-10-29T07:14:12Z</dcterms:created>
  <dcterms:modified xsi:type="dcterms:W3CDTF">2024-04-01T06:04:36Z</dcterms:modified>
</cp:coreProperties>
</file>