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178285949364658E-2"/>
                  <c:y val="6.361037453639997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7.3451988055948449</c:v>
                </c:pt>
                <c:pt idx="1">
                  <c:v>0</c:v>
                </c:pt>
                <c:pt idx="2">
                  <c:v>92.654801194405152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373.9</c:v>
                </c:pt>
                <c:pt idx="1">
                  <c:v>0</c:v>
                </c:pt>
                <c:pt idx="2" formatCode="0.00">
                  <c:v>4716.5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73,5 %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15,5 %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11,0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0.7352233217437818</c:v>
                </c:pt>
                <c:pt idx="1">
                  <c:v>0.15512169029152181</c:v>
                </c:pt>
                <c:pt idx="2">
                  <c:v>0.10965498796469644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274.89999999999998</c:v>
                </c:pt>
                <c:pt idx="1">
                  <c:v>58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4392.3</c:v>
                </c:pt>
                <c:pt idx="1">
                  <c:v>324.2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79,4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dirty="0" smtClean="0"/>
                      <a:t>14,4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0.78875923306616369</c:v>
                </c:pt>
                <c:pt idx="1">
                  <c:v>6.3688511708313675E-2</c:v>
                </c:pt>
                <c:pt idx="2">
                  <c:v>0.14755225522552254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(изменение от 13.02.2024г.)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44683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4 138,0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5 213,3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332613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773602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5 090,4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5 213,3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122,9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55149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4 716,5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5 090,4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75506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37919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733815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(73,5 %).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составляет 4 716,5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626797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213,3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20865</TotalTime>
  <Words>339</Words>
  <Application>Microsoft Office PowerPoint</Application>
  <PresentationFormat>Экран (16:9)</PresentationFormat>
  <Paragraphs>91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2144</cp:revision>
  <cp:lastPrinted>2020-06-07T00:25:00Z</cp:lastPrinted>
  <dcterms:created xsi:type="dcterms:W3CDTF">2013-10-29T07:14:12Z</dcterms:created>
  <dcterms:modified xsi:type="dcterms:W3CDTF">2024-09-23T04:54:28Z</dcterms:modified>
</cp:coreProperties>
</file>