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786" y="-113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9422883506605592E-3"/>
                  <c:y val="-0.1462857373805754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1492444324073398E-3"/>
                  <c:y val="0.1277704699181765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91,3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8.7449481557339581</c:v>
                </c:pt>
                <c:pt idx="1">
                  <c:v>91.267852897609856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0.00</c:formatCode>
                <c:ptCount val="2"/>
                <c:pt idx="0" formatCode="General">
                  <c:v>478.2</c:v>
                </c:pt>
                <c:pt idx="1">
                  <c:v>4990.8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87,0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3,4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</a:t>
                    </a:r>
                    <a:r>
                      <a:rPr lang="ru-RU" sz="1400" baseline="0" dirty="0" smtClean="0"/>
                      <a:t>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0.86971978251777504</c:v>
                </c:pt>
                <c:pt idx="1">
                  <c:v>3.4295273943956504E-2</c:v>
                </c:pt>
                <c:pt idx="2">
                  <c:v>9.5984943538268516E-2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415.9</c:v>
                </c:pt>
                <c:pt idx="1">
                  <c:v>16.399999999999999</c:v>
                </c:pt>
                <c:pt idx="2">
                  <c:v>45.9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4392.3</c:v>
                </c:pt>
                <c:pt idx="1">
                  <c:v>322.5</c:v>
                </c:pt>
                <c:pt idx="2">
                  <c:v>276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81,2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12,6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0.81232879336436603</c:v>
                </c:pt>
                <c:pt idx="1">
                  <c:v>6.1778058732256766E-2</c:v>
                </c:pt>
                <c:pt idx="2">
                  <c:v>0.12589314790337722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</a:rPr>
              <a:t>Исполнение бюджета за 2024 </a:t>
            </a:r>
            <a:r>
              <a:rPr lang="ru-RU" sz="3600" b="1" kern="0" dirty="0" smtClean="0">
                <a:latin typeface="Georgia" pitchFamily="18" charset="0"/>
              </a:rPr>
              <a:t>год</a:t>
            </a:r>
            <a:endParaRPr lang="ru-RU" sz="3600" b="1" kern="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07664" y="1347614"/>
            <a:ext cx="792866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427056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240,6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5 220,3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225804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Основные показатели бюджета сельского поселения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Островное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2024 год: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8955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 за 2024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468,3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220,3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475747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477,5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4 990,8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468,3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123491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022328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478,2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2375506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поступлений по налоговым доходам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87,0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(-0,7)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Объём безвозмездных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поступлений из окружного бюджета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990,8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2053991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году оставались: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составил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220,3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 объёмах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20886</TotalTime>
  <Words>336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2159</cp:revision>
  <cp:lastPrinted>2020-06-07T00:25:00Z</cp:lastPrinted>
  <dcterms:created xsi:type="dcterms:W3CDTF">2013-10-29T07:14:12Z</dcterms:created>
  <dcterms:modified xsi:type="dcterms:W3CDTF">2025-05-13T00:10:28Z</dcterms:modified>
</cp:coreProperties>
</file>