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18,4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79,8 %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18.353617326027653</c:v>
                </c:pt>
                <c:pt idx="1">
                  <c:v>1.8255530437641683</c:v>
                </c:pt>
                <c:pt idx="2">
                  <c:v>79.820829630208195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582772.5</c:v>
                </c:pt>
                <c:pt idx="1">
                  <c:v>57965.8</c:v>
                </c:pt>
                <c:pt idx="2" formatCode="0.00">
                  <c:v>2534507.7000000002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0,8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0.88988069958688831</c:v>
                </c:pt>
                <c:pt idx="1">
                  <c:v>9.771480294626117E-2</c:v>
                </c:pt>
                <c:pt idx="2">
                  <c:v>8.4600766165184513E-3</c:v>
                </c:pt>
                <c:pt idx="3">
                  <c:v>2.4182678489462007E-3</c:v>
                </c:pt>
                <c:pt idx="4">
                  <c:v>1.5261530013856175E-3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518598</c:v>
                </c:pt>
                <c:pt idx="1">
                  <c:v>56945.5</c:v>
                </c:pt>
                <c:pt idx="2">
                  <c:v>4930.3</c:v>
                </c:pt>
                <c:pt idx="3">
                  <c:v>1409.3</c:v>
                </c:pt>
                <c:pt idx="4">
                  <c:v>889.4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15,9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64,9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148753807239041"/>
                  <c:y val="3.34888660471980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18,2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0.0000%</c:formatCode>
                <c:ptCount val="4"/>
                <c:pt idx="0">
                  <c:v>0.15873497821129012</c:v>
                </c:pt>
                <c:pt idx="1">
                  <c:v>0.64865834681829637</c:v>
                </c:pt>
                <c:pt idx="2">
                  <c:v>1.0602803722194812E-2</c:v>
                </c:pt>
                <c:pt idx="3">
                  <c:v>0.18200387124821879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9201.2000000000007</c:v>
                </c:pt>
                <c:pt idx="1">
                  <c:v>37600</c:v>
                </c:pt>
                <c:pt idx="2">
                  <c:v>614.6</c:v>
                </c:pt>
                <c:pt idx="3">
                  <c:v>10550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446 989,3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755816230594388E-2"/>
                  <c:y val="-2.787291328311509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815 190,4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446989.3</c:v>
                </c:pt>
                <c:pt idx="1">
                  <c:v>815190.4</c:v>
                </c:pt>
                <c:pt idx="2">
                  <c:v>991310.8</c:v>
                </c:pt>
                <c:pt idx="3">
                  <c:v>243092.6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786496"/>
        <c:axId val="53788032"/>
        <c:axId val="0"/>
      </c:bar3DChart>
      <c:catAx>
        <c:axId val="5378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788032"/>
        <c:crosses val="autoZero"/>
        <c:auto val="1"/>
        <c:lblAlgn val="ctr"/>
        <c:lblOffset val="100"/>
        <c:noMultiLvlLbl val="0"/>
      </c:catAx>
      <c:valAx>
        <c:axId val="5378803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78649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4117991966631605"/>
                  <c:y val="0.1771520279710259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9968149284516643"/>
                  <c:y val="-9.121878873421077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472014666177598"/>
                  <c:y val="-0.2382363351077930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12,9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28,3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4378837540768991"/>
                  <c:y val="-3.366696997270245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39,4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468481660049785"/>
                  <c:y val="-0.35719258022683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959246569720332"/>
                  <c:y val="-0.240717617304206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567727793626771"/>
                  <c:y val="-0.1429451254898870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3189396228144135E-2"/>
                  <c:y val="0.1368138536823024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0.1224048552065347"/>
                  <c:y val="1.631117766330164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</a:t>
                    </a:r>
                  </a:p>
                  <a:p>
                    <a:r>
                      <a:rPr lang="ru-RU" dirty="0" smtClean="0"/>
                      <a:t>0,6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Лист1!$A$2:$A$15</c:f>
              <c:strCache>
                <c:ptCount val="14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3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Лист1!$B$2:$B$15</c:f>
              <c:numCache>
                <c:formatCode>0.0%</c:formatCode>
                <c:ptCount val="14"/>
                <c:pt idx="0">
                  <c:v>8.0346166041391789E-2</c:v>
                </c:pt>
                <c:pt idx="1">
                  <c:v>1.387878616676436E-2</c:v>
                </c:pt>
                <c:pt idx="2">
                  <c:v>0.12910482893027544</c:v>
                </c:pt>
                <c:pt idx="3">
                  <c:v>0.28330434083164452</c:v>
                </c:pt>
                <c:pt idx="5">
                  <c:v>0.39434261991111569</c:v>
                </c:pt>
                <c:pt idx="6">
                  <c:v>5.4808545951329696E-2</c:v>
                </c:pt>
                <c:pt idx="7">
                  <c:v>0</c:v>
                </c:pt>
                <c:pt idx="8">
                  <c:v>2.4665181790945408E-2</c:v>
                </c:pt>
                <c:pt idx="9">
                  <c:v>1.2461818293680055E-2</c:v>
                </c:pt>
                <c:pt idx="10">
                  <c:v>1.565780620863661E-3</c:v>
                </c:pt>
                <c:pt idx="11">
                  <c:v>2.962489851227949E-6</c:v>
                </c:pt>
                <c:pt idx="13">
                  <c:v>5.5189689721381122E-3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14.11.2024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2 496 583,1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400854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ноября 2024 года составляет 37 000,0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3 341 783,6 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180536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268 499,5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46 379,9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431 440,4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946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741,8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1 317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807,7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183 158,3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82 425,7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41 644,7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232,5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443,2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3 341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783,6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1817076"/>
              </p:ext>
            </p:extLst>
          </p:nvPr>
        </p:nvGraphicFramePr>
        <p:xfrm>
          <a:off x="323528" y="1385476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92,9 %.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37717"/>
              </p:ext>
            </p:extLst>
          </p:nvPr>
        </p:nvGraphicFramePr>
        <p:xfrm>
          <a:off x="461961" y="1392959"/>
          <a:ext cx="8352928" cy="339630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3 106 151,7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366 871,0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1 547 575,7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96 248,9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566 518,3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247 985,4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70 433,8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14 532,4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33 681,8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162 304,4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015245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3 175 246,0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3 341 783,6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-166 537,6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980726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640 738,3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2 534 507,7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3 175 246,0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610492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487816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518 598,0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4 930,3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56 945,5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889,4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582 772,5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3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4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775034"/>
              </p:ext>
            </p:extLst>
          </p:nvPr>
        </p:nvGraphicFramePr>
        <p:xfrm>
          <a:off x="971600" y="78450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(89,0 %).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9,8 %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57 965,8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036766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37 600,0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8 701,2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10 550,0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57 965,8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57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01426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21920</TotalTime>
  <Words>773</Words>
  <Application>Microsoft Office PowerPoint</Application>
  <PresentationFormat>Экран (16:9)</PresentationFormat>
  <Paragraphs>188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2425</cp:revision>
  <cp:lastPrinted>2021-12-01T21:51:07Z</cp:lastPrinted>
  <dcterms:created xsi:type="dcterms:W3CDTF">2013-10-29T07:14:12Z</dcterms:created>
  <dcterms:modified xsi:type="dcterms:W3CDTF">2025-05-15T23:12:58Z</dcterms:modified>
</cp:coreProperties>
</file>