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9585208362240134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84,1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9248273291475535E-2"/>
                  <c:y val="1.53900312587288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7,9 %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136009734924936"/>
                  <c:y val="3.312007435687540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8,0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84.152712609392879</c:v>
                </c:pt>
                <c:pt idx="1">
                  <c:v>7.8534310546175075</c:v>
                </c:pt>
                <c:pt idx="2">
                  <c:v>7.9938563359896246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181519</c:v>
                </c:pt>
                <c:pt idx="1">
                  <c:v>16940</c:v>
                </c:pt>
                <c:pt idx="2" formatCode="0.00">
                  <c:v>17242.900000000001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</a:t>
                    </a:r>
                    <a:r>
                      <a:rPr lang="ru-RU" sz="1300" dirty="0" smtClean="0"/>
                      <a:t>175</a:t>
                    </a:r>
                    <a:r>
                      <a:rPr lang="ru-RU" sz="1300" baseline="0" dirty="0" smtClean="0"/>
                      <a:t> 881,0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 smtClean="0"/>
                      <a:t>тыс. руб.):</a:t>
                    </a:r>
                  </a:p>
                  <a:p>
                    <a:r>
                      <a:rPr lang="ru-RU" sz="1300" b="1" dirty="0" smtClean="0"/>
                      <a:t>96,9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(244,0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(5 394,0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dirty="0" smtClean="0"/>
                      <a:t>3,0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(175 881,0 тыс.руб)</c:v>
                </c:pt>
                <c:pt idx="1">
                  <c:v>Налоги на совокупный доход (244,0 тыс. руб.)</c:v>
                </c:pt>
                <c:pt idx="2">
                  <c:v>Налоги на имущество (5 394,0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0.96893989058996577</c:v>
                </c:pt>
                <c:pt idx="1">
                  <c:v>1.3442119006825731E-3</c:v>
                </c:pt>
                <c:pt idx="2">
                  <c:v>2.9715897509351639E-2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(175 881,0 тыс.руб)</c:v>
                </c:pt>
                <c:pt idx="1">
                  <c:v>Налоги на совокупный доход (244,0 тыс. руб.)</c:v>
                </c:pt>
                <c:pt idx="2">
                  <c:v>Налоги на имущество (5 394,0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175881</c:v>
                </c:pt>
                <c:pt idx="1">
                  <c:v>244</c:v>
                </c:pt>
                <c:pt idx="2">
                  <c:v>5394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49,6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41,3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8,9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8400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5,3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dirty="0" smtClean="0"/>
                      <a:t>0,7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dirty="0" smtClean="0"/>
                      <a:t>14,7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11,9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86168277334242"/>
                  <c:y val="0.1403090855681256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67,4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5.2853054977519381E-2</c:v>
                </c:pt>
                <c:pt idx="1">
                  <c:v>6.6739677779472885E-3</c:v>
                </c:pt>
                <c:pt idx="2">
                  <c:v>0.14715739320799803</c:v>
                </c:pt>
                <c:pt idx="3">
                  <c:v>0.11956699085064511</c:v>
                </c:pt>
                <c:pt idx="4">
                  <c:v>0.67374859318589031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27.11.2024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345173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13 961,7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1 763,0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38 873,2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177 977,9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584,9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264 160,7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549565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98120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215 701,9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264 160,7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-48 458,8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575362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198 459,0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17 242,9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215 701,9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467693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206061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175 881,0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181 519,0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5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6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7618129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53077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15 400,0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16 940,0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723381080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264 160,7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21069</TotalTime>
  <Words>465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2206</cp:revision>
  <cp:lastPrinted>2020-06-07T00:25:00Z</cp:lastPrinted>
  <dcterms:created xsi:type="dcterms:W3CDTF">2013-10-29T07:14:12Z</dcterms:created>
  <dcterms:modified xsi:type="dcterms:W3CDTF">2025-05-19T23:27:52Z</dcterms:modified>
</cp:coreProperties>
</file>