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92,7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7.3451988055948449</c:v>
                </c:pt>
                <c:pt idx="1">
                  <c:v>92.654801194405152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373.9</c:v>
                </c:pt>
                <c:pt idx="1">
                  <c:v>4716.5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73,5 %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15,5 %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11,0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0.7352233217437818</c:v>
                </c:pt>
                <c:pt idx="1">
                  <c:v>0.15512169029152181</c:v>
                </c:pt>
                <c:pt idx="2">
                  <c:v>0.10965498796469644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274.89999999999998</c:v>
                </c:pt>
                <c:pt idx="1">
                  <c:v>58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4392.3</c:v>
                </c:pt>
                <c:pt idx="1">
                  <c:v>324.2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12,9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0.80921872902000658</c:v>
                </c:pt>
                <c:pt idx="1">
                  <c:v>6.2187098382981996E-2</c:v>
                </c:pt>
                <c:pt idx="2">
                  <c:v>0.1285941725970115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Изменения от 23.05.2024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38197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4 218,7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670,4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5 213,3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32007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773602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5 090,4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5 213,3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122,9 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55149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4 716,5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5 090,4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5759607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37919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7992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(73,5 %).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составляет 4 716,5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626797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213,3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20869</TotalTime>
  <Words>337</Words>
  <Application>Microsoft Office PowerPoint</Application>
  <PresentationFormat>Экран (16:9)</PresentationFormat>
  <Paragraphs>91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2147</cp:revision>
  <cp:lastPrinted>2020-06-07T00:25:00Z</cp:lastPrinted>
  <dcterms:created xsi:type="dcterms:W3CDTF">2013-10-29T07:14:12Z</dcterms:created>
  <dcterms:modified xsi:type="dcterms:W3CDTF">2025-05-20T03:45:02Z</dcterms:modified>
</cp:coreProperties>
</file>