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0568037302796548E-2"/>
                  <c:y val="-4.00661559514780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2,0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410854052078713E-2"/>
                  <c:y val="-0.1048113361847667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98,0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97,8 %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2.0359555708233139</c:v>
                </c:pt>
                <c:pt idx="1">
                  <c:v>97.964044429176695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88.9</c:v>
                </c:pt>
                <c:pt idx="1">
                  <c:v>4277.6000000000004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75,1</a:t>
                    </a:r>
                    <a:r>
                      <a:rPr lang="ru-RU" sz="1400" dirty="0" smtClean="0"/>
                      <a:t>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9,0 %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71386066502"/>
                  <c:y val="0.122427643800405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15,9 %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(66,8 тыс.руб)</c:v>
                </c:pt>
                <c:pt idx="1">
                  <c:v>Налоги на имущество (8,0 тыс.руб)</c:v>
                </c:pt>
                <c:pt idx="2">
                  <c:v>Государственная пошлина (14,1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0.75140607424071992</c:v>
                </c:pt>
                <c:pt idx="1">
                  <c:v>8.9988751406074249E-2</c:v>
                </c:pt>
                <c:pt idx="2">
                  <c:v>0.15860517435320587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(66,8 тыс.руб)</c:v>
                </c:pt>
                <c:pt idx="1">
                  <c:v>Налоги на имущество (8,0 тыс.руб)</c:v>
                </c:pt>
                <c:pt idx="2">
                  <c:v>Государственная пошлина (14,1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66.8</c:v>
                </c:pt>
                <c:pt idx="1">
                  <c:v>8</c:v>
                </c:pt>
                <c:pt idx="2">
                  <c:v>14.1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3751</c:v>
                </c:pt>
                <c:pt idx="1">
                  <c:v>162.1</c:v>
                </c:pt>
                <c:pt idx="2">
                  <c:v>364.5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82,8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3,7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5.1969936878909244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13,5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0.82843951145177075</c:v>
                </c:pt>
                <c:pt idx="1">
                  <c:v>3.6868560511292559E-2</c:v>
                </c:pt>
                <c:pt idx="2">
                  <c:v>0.1346919280369368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18.12.2024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683567" y="1491630"/>
            <a:ext cx="777686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669855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3 642,4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4 396,7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0730181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567441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4 366,5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4 396,7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- 30,2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696961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4 277,6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366,5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5850963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131590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719139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88,9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6847059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(75,1 %).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составляет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4 277,6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3377589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396,7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20577</TotalTime>
  <Words>335</Words>
  <Application>Microsoft Office PowerPoint</Application>
  <PresentationFormat>Экран (16:9)</PresentationFormat>
  <Paragraphs>92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2111</cp:revision>
  <cp:lastPrinted>2020-06-07T00:25:00Z</cp:lastPrinted>
  <dcterms:created xsi:type="dcterms:W3CDTF">2013-10-29T07:14:12Z</dcterms:created>
  <dcterms:modified xsi:type="dcterms:W3CDTF">2025-05-20T03:06:40Z</dcterms:modified>
</cp:coreProperties>
</file>