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91,8 %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830122100112203E-2"/>
                  <c:y val="-4.617009377618653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8,2 %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964372758752201"/>
                  <c:y val="0.1216127540945663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7,8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2"/>
                <c:pt idx="0">
                  <c:v>91.830938180371419</c:v>
                </c:pt>
                <c:pt idx="1">
                  <c:v>8.16906181962859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199420.79999999999</c:v>
                </c:pt>
                <c:pt idx="1">
                  <c:v>17740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(193</a:t>
                    </a:r>
                    <a:r>
                      <a:rPr lang="ru-RU" sz="1300" baseline="0" dirty="0" smtClean="0"/>
                      <a:t> 987,2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97,3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(104,1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</a:t>
                    </a:r>
                    <a:r>
                      <a:rPr lang="ru-RU" sz="1300" baseline="0" dirty="0" smtClean="0"/>
                      <a:t> 329,5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2,6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(193 987,2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Лист1!$B$2:$B$4</c:f>
              <c:numCache>
                <c:formatCode>0.0000%</c:formatCode>
                <c:ptCount val="3"/>
                <c:pt idx="0">
                  <c:v>0.97275309295720402</c:v>
                </c:pt>
                <c:pt idx="1">
                  <c:v>5.2201174601646362E-4</c:v>
                </c:pt>
                <c:pt idx="2">
                  <c:v>2.6724895296779471E-2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(193 987,2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193987.20000000001</c:v>
                </c:pt>
                <c:pt idx="1">
                  <c:v>104.1</c:v>
                </c:pt>
                <c:pt idx="2">
                  <c:v>5329.5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51,9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39,5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9200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5,2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baseline="0" dirty="0" smtClean="0"/>
                      <a:t>2,4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baseline="0" dirty="0" smtClean="0"/>
                      <a:t>17,3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12,3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3785866358328022"/>
                  <c:y val="5.659661969005466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62,8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5.1768517574550761E-2</c:v>
                </c:pt>
                <c:pt idx="1">
                  <c:v>2.3821608892224511E-2</c:v>
                </c:pt>
                <c:pt idx="2">
                  <c:v>0.17308544659596789</c:v>
                </c:pt>
                <c:pt idx="3">
                  <c:v>0.12353123637523128</c:v>
                </c:pt>
                <c:pt idx="4">
                  <c:v>0.62779319056202554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05.02.2025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292354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14 319,7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6 589,3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47 877,2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173 654,0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34 170,0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276 610,2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686530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882061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217 160,8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276 610,2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-59 449,4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646636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217 160,8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217 160,8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1759150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223374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193 987,2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5 329,5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199 420,8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668214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12361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17 740,0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31831165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276 610,2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21117</TotalTime>
  <Words>464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2238</cp:revision>
  <cp:lastPrinted>2020-06-07T00:25:00Z</cp:lastPrinted>
  <dcterms:created xsi:type="dcterms:W3CDTF">2013-10-29T07:14:12Z</dcterms:created>
  <dcterms:modified xsi:type="dcterms:W3CDTF">2025-05-27T23:52:14Z</dcterms:modified>
</cp:coreProperties>
</file>