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9.3518682486275893</c:v>
                </c:pt>
                <c:pt idx="1">
                  <c:v>90.648131751372404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528.1</c:v>
                </c:pt>
                <c:pt idx="1">
                  <c:v>5118.8999999999996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432150842756"/>
          <c:y val="6.9645643536186005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совокупный доход</a:t>
                    </a:r>
                  </a:p>
                  <a:p>
                    <a:r>
                      <a:rPr lang="ru-RU" dirty="0" smtClean="0"/>
                      <a:t>9,0 %</a:t>
                    </a:r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2103400576292325"/>
                  <c:y val="1.62077738615324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52,9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33,6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5.2695086374119843E-3"/>
                  <c:y val="0.1248784477600065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Госпошлина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4,5 %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8.9755728081802683E-2</c:v>
                </c:pt>
                <c:pt idx="1">
                  <c:v>0.52887710660859688</c:v>
                </c:pt>
                <c:pt idx="2">
                  <c:v>0.33592122704033328</c:v>
                </c:pt>
                <c:pt idx="3">
                  <c:v>4.5445938269267183E-2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47.4</c:v>
                </c:pt>
                <c:pt idx="1">
                  <c:v>279.3</c:v>
                </c:pt>
                <c:pt idx="2">
                  <c:v>177.4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</a:t>
                    </a:r>
                    <a:r>
                      <a:rPr lang="ru-RU" sz="1600" baseline="0" dirty="0" smtClean="0"/>
                      <a:t>691,5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427,4</a:t>
                    </a:r>
                    <a:endParaRPr lang="ru-RU" sz="1600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4691.5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72,8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7,6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19,6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0.72813883477952901</c:v>
                </c:pt>
                <c:pt idx="1">
                  <c:v>7.5686205064636081E-2</c:v>
                </c:pt>
                <c:pt idx="2">
                  <c:v>0.19617496015583494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сельского поселения на 2025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" y="14956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022444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4 111,8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647,0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90410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13171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5 647,0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5 647,0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2666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5 118,9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5 647,0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235319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9582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42367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52,9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 и налоги на имущество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33,6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составляет 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118,9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720777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по 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647,0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21510</TotalTime>
  <Words>343</Words>
  <Application>Microsoft Office PowerPoint</Application>
  <PresentationFormat>Экран (16:9)</PresentationFormat>
  <Paragraphs>101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2164</cp:revision>
  <cp:lastPrinted>2020-06-07T00:25:00Z</cp:lastPrinted>
  <dcterms:created xsi:type="dcterms:W3CDTF">2013-10-29T07:14:12Z</dcterms:created>
  <dcterms:modified xsi:type="dcterms:W3CDTF">2025-05-26T05:03:21Z</dcterms:modified>
</cp:coreProperties>
</file>