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0596437140727994E-2"/>
                  <c:y val="8.366050301509719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92,6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92,7 %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7.4493455767750172</c:v>
                </c:pt>
                <c:pt idx="1">
                  <c:v>92.550654423224984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396.7</c:v>
                </c:pt>
                <c:pt idx="1">
                  <c:v>4928.6000000000004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79,2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16,4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</a:t>
                    </a:r>
                    <a:r>
                      <a:rPr lang="ru-RU" sz="1400" baseline="0" dirty="0" smtClean="0"/>
                      <a:t>4,4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0.79153012351903207</c:v>
                </c:pt>
                <c:pt idx="1">
                  <c:v>0.16435593647592642</c:v>
                </c:pt>
                <c:pt idx="2">
                  <c:v>4.4113940005041596E-2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314</c:v>
                </c:pt>
                <c:pt idx="1">
                  <c:v>65.2</c:v>
                </c:pt>
                <c:pt idx="2">
                  <c:v>17.5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4501.2</c:v>
                </c:pt>
                <c:pt idx="1">
                  <c:v>427.4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baseline="0" dirty="0" smtClean="0"/>
                      <a:t>74,2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8,0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baseline="0" dirty="0" smtClean="0"/>
                      <a:t>17,8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0.74223048466753039</c:v>
                </c:pt>
                <c:pt idx="1">
                  <c:v>8.0258389198730587E-2</c:v>
                </c:pt>
                <c:pt idx="2">
                  <c:v>0.17751112613373893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Бюджет сельского поселения на 2025 год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Островное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881102"/>
              </p:ext>
            </p:extLst>
          </p:nvPr>
        </p:nvGraphicFramePr>
        <p:xfrm>
          <a:off x="1115615" y="2211710"/>
          <a:ext cx="6912768" cy="112718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3 952,6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5 325,3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4103378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569800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5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325,3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5 325,3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0188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396,7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4 928,6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325,3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758354"/>
              </p:ext>
            </p:extLst>
          </p:nvPr>
        </p:nvGraphicFramePr>
        <p:xfrm>
          <a:off x="1003002" y="179201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283805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396,7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1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2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7346913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79,2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составляет 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928,6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5231096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325,3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20887</TotalTime>
  <Words>343</Words>
  <Application>Microsoft Office PowerPoint</Application>
  <PresentationFormat>Экран (16:9)</PresentationFormat>
  <Paragraphs>94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2171</cp:revision>
  <cp:lastPrinted>2020-06-07T00:25:00Z</cp:lastPrinted>
  <dcterms:created xsi:type="dcterms:W3CDTF">2013-10-29T07:14:12Z</dcterms:created>
  <dcterms:modified xsi:type="dcterms:W3CDTF">2025-05-26T05:57:31Z</dcterms:modified>
</cp:coreProperties>
</file>