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7,4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92,6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7.4493455767750172</c:v>
                </c:pt>
                <c:pt idx="1">
                  <c:v>92.550654423224984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396.7</c:v>
                </c:pt>
                <c:pt idx="1">
                  <c:v>4928.6000000000004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79,2 %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4,4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0.79153012351903207</c:v>
                </c:pt>
                <c:pt idx="1">
                  <c:v>0.16435593647592642</c:v>
                </c:pt>
                <c:pt idx="2">
                  <c:v>4.4113940005041596E-2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314</c:v>
                </c:pt>
                <c:pt idx="1">
                  <c:v>65.2</c:v>
                </c:pt>
                <c:pt idx="2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4501.2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baseline="0" dirty="0" smtClean="0"/>
                      <a:t>75,9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7,5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16,6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0.75901478178434745</c:v>
                </c:pt>
                <c:pt idx="1">
                  <c:v>7.5032477792212351E-2</c:v>
                </c:pt>
                <c:pt idx="2">
                  <c:v>0.16595274042344019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23.01.2025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3671578"/>
              </p:ext>
            </p:extLst>
          </p:nvPr>
        </p:nvGraphicFramePr>
        <p:xfrm>
          <a:off x="1115615" y="2211710"/>
          <a:ext cx="6912768" cy="112718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4 323,5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5 696,2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4796403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96904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5 325,3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696,2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-370,9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10188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4 928,6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5 325,3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9140176"/>
              </p:ext>
            </p:extLst>
          </p:nvPr>
        </p:nvGraphicFramePr>
        <p:xfrm>
          <a:off x="1003002" y="179201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83805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34691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(79,2 %).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4 928,6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75231096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696,2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20893</TotalTime>
  <Words>337</Words>
  <Application>Microsoft Office PowerPoint</Application>
  <PresentationFormat>Экран (16:9)</PresentationFormat>
  <Paragraphs>91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2176</cp:revision>
  <cp:lastPrinted>2020-06-07T00:25:00Z</cp:lastPrinted>
  <dcterms:created xsi:type="dcterms:W3CDTF">2013-10-29T07:14:12Z</dcterms:created>
  <dcterms:modified xsi:type="dcterms:W3CDTF">2025-05-28T02:41:55Z</dcterms:modified>
</cp:coreProperties>
</file>