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9"/>
  </p:notesMasterIdLst>
  <p:handoutMasterIdLst>
    <p:handoutMasterId r:id="rId10"/>
  </p:handoutMasterIdLst>
  <p:sldIdLst>
    <p:sldId id="518" r:id="rId2"/>
    <p:sldId id="519" r:id="rId3"/>
    <p:sldId id="523" r:id="rId4"/>
    <p:sldId id="536" r:id="rId5"/>
    <p:sldId id="527" r:id="rId6"/>
    <p:sldId id="528" r:id="rId7"/>
    <p:sldId id="534" r:id="rId8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8464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14.11.2025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14.11.2025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14.11.2025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14.11.2025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14.11.2025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14.11.2025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14.11.2025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14.11.2025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14.11.2025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14.11.2025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14.11.2025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14.11.2025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14.11.2025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14.11.2025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ородское поселение Билибино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ноябрь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Публичные чтения </a:t>
            </a: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по проекту бюджета </a:t>
            </a:r>
          </a:p>
          <a:p>
            <a:pPr algn="ctr" eaLnBrk="1" hangingPunct="1">
              <a:defRPr/>
            </a:pP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городского </a:t>
            </a: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поселения Билибино на 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2026 год</a:t>
            </a:r>
            <a:endParaRPr lang="ru-RU" b="1" kern="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2026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городского поселения Билибино на 2026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997402"/>
              </p:ext>
            </p:extLst>
          </p:nvPr>
        </p:nvGraphicFramePr>
        <p:xfrm>
          <a:off x="1475656" y="2211710"/>
          <a:ext cx="6480720" cy="2330553"/>
        </p:xfrm>
        <a:graphic>
          <a:graphicData uri="http://schemas.openxmlformats.org/drawingml/2006/table">
            <a:tbl>
              <a:tblPr/>
              <a:tblGrid>
                <a:gridCol w="3391074"/>
                <a:gridCol w="3089646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2026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 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291 745,3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291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 745,3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2026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0" y="1203598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2026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000633"/>
              </p:ext>
            </p:extLst>
          </p:nvPr>
        </p:nvGraphicFramePr>
        <p:xfrm>
          <a:off x="1046867" y="2283718"/>
          <a:ext cx="6984776" cy="1160193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269 796,5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4 448,8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274 245,3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2026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128520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2026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862814"/>
              </p:ext>
            </p:extLst>
          </p:nvPr>
        </p:nvGraphicFramePr>
        <p:xfrm>
          <a:off x="1115616" y="2355726"/>
          <a:ext cx="6912768" cy="1071028"/>
        </p:xfrm>
        <a:graphic>
          <a:graphicData uri="http://schemas.openxmlformats.org/drawingml/2006/table">
            <a:tbl>
              <a:tblPr/>
              <a:tblGrid>
                <a:gridCol w="5282232"/>
                <a:gridCol w="1630536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1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000,0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АКТИВОВ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1 500,0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17 500,0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8779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2026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275606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на 2026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городского поселения Билибино на 2026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291 745,3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2026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2026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193971"/>
              </p:ext>
            </p:extLst>
          </p:nvPr>
        </p:nvGraphicFramePr>
        <p:xfrm>
          <a:off x="1043608" y="1995686"/>
          <a:ext cx="7056784" cy="1734347"/>
        </p:xfrm>
        <a:graphic>
          <a:graphicData uri="http://schemas.openxmlformats.org/drawingml/2006/table">
            <a:tbl>
              <a:tblPr/>
              <a:tblGrid>
                <a:gridCol w="3954664"/>
                <a:gridCol w="3102120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6 394,0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безопасность и правоохранительная деятельность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2 134,0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59 681,7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хозяйство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184 403,8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культура и спорт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39 131,8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291 745,3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20944</TotalTime>
  <Words>292</Words>
  <Application>Microsoft Office PowerPoint</Application>
  <PresentationFormat>Экран (16:9)</PresentationFormat>
  <Paragraphs>64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7_Тема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2110</cp:revision>
  <cp:lastPrinted>2020-06-07T00:25:00Z</cp:lastPrinted>
  <dcterms:created xsi:type="dcterms:W3CDTF">2013-10-29T07:14:12Z</dcterms:created>
  <dcterms:modified xsi:type="dcterms:W3CDTF">2025-11-13T23:45:16Z</dcterms:modified>
</cp:coreProperties>
</file>